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Overpass Black"/>
      <p:bold r:id="rId15"/>
      <p:boldItalic r:id="rId16"/>
    </p:embeddedFont>
    <p:embeddedFont>
      <p:font typeface="Fira Sans Extra Condensed Medium"/>
      <p:regular r:id="rId17"/>
      <p:bold r:id="rId18"/>
      <p:italic r:id="rId19"/>
      <p:boldItalic r:id="rId20"/>
    </p:embeddedFont>
    <p:embeddedFont>
      <p:font typeface="Aref Ruqaa"/>
      <p:regular r:id="rId21"/>
      <p:bold r:id="rId22"/>
    </p:embeddedFont>
    <p:embeddedFont>
      <p:font typeface="Open Sans SemiBold"/>
      <p:regular r:id="rId23"/>
      <p:bold r:id="rId24"/>
      <p:italic r:id="rId25"/>
      <p:boldItalic r:id="rId26"/>
    </p:embeddedFont>
    <p:embeddedFont>
      <p:font typeface="Josefin Sans"/>
      <p:regular r:id="rId27"/>
      <p:bold r:id="rId28"/>
      <p:italic r:id="rId29"/>
      <p:boldItalic r:id="rId30"/>
    </p:embeddedFont>
    <p:embeddedFont>
      <p:font typeface="Open Sans ExtraBold"/>
      <p:bold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Italic.fntdata"/><Relationship Id="rId22" Type="http://schemas.openxmlformats.org/officeDocument/2006/relationships/font" Target="fonts/ArefRuqaa-bold.fntdata"/><Relationship Id="rId21" Type="http://schemas.openxmlformats.org/officeDocument/2006/relationships/font" Target="fonts/ArefRuqaa-regular.fntdata"/><Relationship Id="rId24" Type="http://schemas.openxmlformats.org/officeDocument/2006/relationships/font" Target="fonts/OpenSansSemiBold-bold.fntdata"/><Relationship Id="rId23" Type="http://schemas.openxmlformats.org/officeDocument/2006/relationships/font" Target="fonts/OpenSans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SemiBold-boldItalic.fntdata"/><Relationship Id="rId25" Type="http://schemas.openxmlformats.org/officeDocument/2006/relationships/font" Target="fonts/OpenSansSemiBold-italic.fntdata"/><Relationship Id="rId28" Type="http://schemas.openxmlformats.org/officeDocument/2006/relationships/font" Target="fonts/JosefinSans-bold.fntdata"/><Relationship Id="rId27" Type="http://schemas.openxmlformats.org/officeDocument/2006/relationships/font" Target="fonts/Josefi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ExtraBold-bold.fntdata"/><Relationship Id="rId30" Type="http://schemas.openxmlformats.org/officeDocument/2006/relationships/font" Target="fonts/JosefinSans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OpenSansExtraBold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font" Target="fonts/OverpassBlack-bold.fntdata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font" Target="fonts/FiraSansExtraCondensedMedium-regular.fntdata"/><Relationship Id="rId16" Type="http://schemas.openxmlformats.org/officeDocument/2006/relationships/font" Target="fonts/OverpassBlack-boldItalic.fntdata"/><Relationship Id="rId19" Type="http://schemas.openxmlformats.org/officeDocument/2006/relationships/font" Target="fonts/FiraSansExtraCondensedMedium-italic.fntdata"/><Relationship Id="rId18" Type="http://schemas.openxmlformats.org/officeDocument/2006/relationships/font" Target="fonts/FiraSansExtraCondensed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f6c5cccb2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f6c5cccb2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a7274a182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a7274a182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a7274a1822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a7274a182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a7274a1822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a7274a1822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a7274a1822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a7274a1822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a7274a1822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a7274a1822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a7274a1822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a7274a1822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f6c5cccb2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f6c5cccb2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f6c5cccb2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f6c5cccb2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Relationship Id="rId7" Type="http://schemas.openxmlformats.org/officeDocument/2006/relationships/image" Target="../media/image21.png"/><Relationship Id="rId8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36"/>
          <p:cNvSpPr txBox="1"/>
          <p:nvPr>
            <p:ph type="ctrTitle"/>
          </p:nvPr>
        </p:nvSpPr>
        <p:spPr>
          <a:xfrm>
            <a:off x="1731300" y="17402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MTA Turnstile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EDA Analysis</a:t>
            </a:r>
            <a:endParaRPr/>
          </a:p>
        </p:txBody>
      </p:sp>
      <p:sp>
        <p:nvSpPr>
          <p:cNvPr id="2125" name="Google Shape;2125;p36"/>
          <p:cNvSpPr txBox="1"/>
          <p:nvPr>
            <p:ph idx="1" type="subTitle"/>
          </p:nvPr>
        </p:nvSpPr>
        <p:spPr>
          <a:xfrm>
            <a:off x="720000" y="35250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Dior </a:t>
            </a:r>
            <a:r>
              <a:rPr lang="en"/>
              <a:t>Marketing</a:t>
            </a:r>
            <a:r>
              <a:rPr lang="en"/>
              <a:t> </a:t>
            </a:r>
            <a:endParaRPr/>
          </a:p>
        </p:txBody>
      </p:sp>
      <p:sp>
        <p:nvSpPr>
          <p:cNvPr id="2126" name="Google Shape;2126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36"/>
          <p:cNvSpPr/>
          <p:nvPr/>
        </p:nvSpPr>
        <p:spPr>
          <a:xfrm>
            <a:off x="165432" y="4552300"/>
            <a:ext cx="3912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A5D"/>
                </a:solidFill>
                <a:latin typeface="Aref Ruqaa"/>
                <a:ea typeface="Aref Ruqaa"/>
                <a:cs typeface="Aref Ruqaa"/>
                <a:sym typeface="Aref Ruqaa"/>
              </a:rPr>
              <a:t>By Tamader AboAlhassan</a:t>
            </a:r>
            <a:endParaRPr b="1" i="0" sz="2200" u="none" cap="none" strike="noStrike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45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9" name="Google Shape;2239;p45"/>
          <p:cNvPicPr preferRelativeResize="0"/>
          <p:nvPr/>
        </p:nvPicPr>
        <p:blipFill rotWithShape="1">
          <a:blip r:embed="rId3">
            <a:alphaModFix/>
          </a:blip>
          <a:srcRect b="0" l="1550" r="1559" t="0"/>
          <a:stretch/>
        </p:blipFill>
        <p:spPr>
          <a:xfrm>
            <a:off x="616650" y="304074"/>
            <a:ext cx="8251872" cy="34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45"/>
          <p:cNvSpPr/>
          <p:nvPr/>
        </p:nvSpPr>
        <p:spPr>
          <a:xfrm rot="-5400000">
            <a:off x="4526911" y="202286"/>
            <a:ext cx="644702" cy="7259924"/>
          </a:xfrm>
          <a:custGeom>
            <a:rect b="b" l="l" r="r" t="t"/>
            <a:pathLst>
              <a:path extrusionOk="0" h="61995" w="23711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1" name="Google Shape;2241;p45"/>
          <p:cNvSpPr/>
          <p:nvPr/>
        </p:nvSpPr>
        <p:spPr>
          <a:xfrm>
            <a:off x="2892957" y="4222100"/>
            <a:ext cx="3912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A5D"/>
                </a:solidFill>
                <a:latin typeface="Aref Ruqaa"/>
                <a:ea typeface="Aref Ruqaa"/>
                <a:cs typeface="Aref Ruqaa"/>
                <a:sym typeface="Aref Ruqaa"/>
              </a:rPr>
              <a:t>Date from May to Aug</a:t>
            </a:r>
            <a:endParaRPr b="1" i="0" sz="2200" u="none" cap="none" strike="noStrike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7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Marketing for the new perfume at the metro station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33" name="Google Shape;2133;p37"/>
          <p:cNvPicPr preferRelativeResize="0"/>
          <p:nvPr/>
        </p:nvPicPr>
        <p:blipFill rotWithShape="1">
          <a:blip r:embed="rId3">
            <a:alphaModFix/>
          </a:blip>
          <a:srcRect b="0" l="18668" r="18662" t="0"/>
          <a:stretch/>
        </p:blipFill>
        <p:spPr>
          <a:xfrm>
            <a:off x="56017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34" name="Google Shape;2134;p37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37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2136" name="Google Shape;2136;p37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2880624" y="3218250"/>
            <a:ext cx="1357526" cy="1166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7" name="Google Shape;2137;p37"/>
          <p:cNvGrpSpPr/>
          <p:nvPr/>
        </p:nvGrpSpPr>
        <p:grpSpPr>
          <a:xfrm>
            <a:off x="3302796" y="3578490"/>
            <a:ext cx="512752" cy="445550"/>
            <a:chOff x="4366300" y="1263650"/>
            <a:chExt cx="429225" cy="365175"/>
          </a:xfrm>
        </p:grpSpPr>
        <p:sp>
          <p:nvSpPr>
            <p:cNvPr id="2138" name="Google Shape;2138;p37"/>
            <p:cNvSpPr/>
            <p:nvPr/>
          </p:nvSpPr>
          <p:spPr>
            <a:xfrm>
              <a:off x="4631550" y="1263650"/>
              <a:ext cx="163975" cy="362950"/>
            </a:xfrm>
            <a:custGeom>
              <a:rect b="b" l="l" r="r" t="t"/>
              <a:pathLst>
                <a:path extrusionOk="0" h="14518" w="6559">
                  <a:moveTo>
                    <a:pt x="2270" y="1"/>
                  </a:moveTo>
                  <a:cubicBezTo>
                    <a:pt x="2097" y="1"/>
                    <a:pt x="1924" y="35"/>
                    <a:pt x="1758" y="102"/>
                  </a:cubicBezTo>
                  <a:lnTo>
                    <a:pt x="314" y="704"/>
                  </a:lnTo>
                  <a:cubicBezTo>
                    <a:pt x="0" y="782"/>
                    <a:pt x="130" y="1202"/>
                    <a:pt x="386" y="1202"/>
                  </a:cubicBezTo>
                  <a:cubicBezTo>
                    <a:pt x="425" y="1202"/>
                    <a:pt x="466" y="1192"/>
                    <a:pt x="510" y="1170"/>
                  </a:cubicBezTo>
                  <a:lnTo>
                    <a:pt x="1939" y="569"/>
                  </a:lnTo>
                  <a:cubicBezTo>
                    <a:pt x="2044" y="523"/>
                    <a:pt x="2153" y="501"/>
                    <a:pt x="2262" y="501"/>
                  </a:cubicBezTo>
                  <a:cubicBezTo>
                    <a:pt x="2372" y="501"/>
                    <a:pt x="2481" y="523"/>
                    <a:pt x="2586" y="569"/>
                  </a:cubicBezTo>
                  <a:lnTo>
                    <a:pt x="5580" y="1802"/>
                  </a:lnTo>
                  <a:cubicBezTo>
                    <a:pt x="5851" y="1923"/>
                    <a:pt x="6046" y="2194"/>
                    <a:pt x="6046" y="2510"/>
                  </a:cubicBezTo>
                  <a:lnTo>
                    <a:pt x="6046" y="13252"/>
                  </a:lnTo>
                  <a:cubicBezTo>
                    <a:pt x="6032" y="13679"/>
                    <a:pt x="5700" y="14005"/>
                    <a:pt x="5278" y="14005"/>
                  </a:cubicBezTo>
                  <a:cubicBezTo>
                    <a:pt x="5268" y="14005"/>
                    <a:pt x="5259" y="14005"/>
                    <a:pt x="5249" y="14005"/>
                  </a:cubicBezTo>
                  <a:lnTo>
                    <a:pt x="4843" y="14005"/>
                  </a:lnTo>
                  <a:cubicBezTo>
                    <a:pt x="4834" y="14004"/>
                    <a:pt x="4825" y="14003"/>
                    <a:pt x="4816" y="14003"/>
                  </a:cubicBezTo>
                  <a:cubicBezTo>
                    <a:pt x="4491" y="14003"/>
                    <a:pt x="4491" y="14517"/>
                    <a:pt x="4816" y="14517"/>
                  </a:cubicBezTo>
                  <a:cubicBezTo>
                    <a:pt x="4825" y="14517"/>
                    <a:pt x="4834" y="14517"/>
                    <a:pt x="4843" y="14516"/>
                  </a:cubicBezTo>
                  <a:lnTo>
                    <a:pt x="5249" y="14516"/>
                  </a:lnTo>
                  <a:cubicBezTo>
                    <a:pt x="5956" y="14516"/>
                    <a:pt x="6543" y="13959"/>
                    <a:pt x="6558" y="13252"/>
                  </a:cubicBezTo>
                  <a:lnTo>
                    <a:pt x="6558" y="2510"/>
                  </a:lnTo>
                  <a:cubicBezTo>
                    <a:pt x="6543" y="1998"/>
                    <a:pt x="6242" y="1547"/>
                    <a:pt x="5776" y="1351"/>
                  </a:cubicBezTo>
                  <a:lnTo>
                    <a:pt x="2782" y="102"/>
                  </a:lnTo>
                  <a:cubicBezTo>
                    <a:pt x="2616" y="35"/>
                    <a:pt x="2443" y="1"/>
                    <a:pt x="2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4366300" y="1292200"/>
              <a:ext cx="367675" cy="336625"/>
            </a:xfrm>
            <a:custGeom>
              <a:rect b="b" l="l" r="r" t="t"/>
              <a:pathLst>
                <a:path extrusionOk="0" h="13465" w="14707">
                  <a:moveTo>
                    <a:pt x="6516" y="2300"/>
                  </a:moveTo>
                  <a:cubicBezTo>
                    <a:pt x="6621" y="2300"/>
                    <a:pt x="6711" y="2330"/>
                    <a:pt x="6801" y="2391"/>
                  </a:cubicBezTo>
                  <a:cubicBezTo>
                    <a:pt x="6877" y="2451"/>
                    <a:pt x="6937" y="2541"/>
                    <a:pt x="6967" y="2646"/>
                  </a:cubicBezTo>
                  <a:cubicBezTo>
                    <a:pt x="7388" y="4001"/>
                    <a:pt x="7388" y="5159"/>
                    <a:pt x="6952" y="6257"/>
                  </a:cubicBezTo>
                  <a:cubicBezTo>
                    <a:pt x="6877" y="6423"/>
                    <a:pt x="6997" y="6603"/>
                    <a:pt x="7193" y="6603"/>
                  </a:cubicBezTo>
                  <a:lnTo>
                    <a:pt x="10217" y="6603"/>
                  </a:lnTo>
                  <a:cubicBezTo>
                    <a:pt x="10954" y="6649"/>
                    <a:pt x="10954" y="7717"/>
                    <a:pt x="10217" y="7762"/>
                  </a:cubicBezTo>
                  <a:lnTo>
                    <a:pt x="9194" y="7762"/>
                  </a:lnTo>
                  <a:cubicBezTo>
                    <a:pt x="9184" y="7761"/>
                    <a:pt x="9174" y="7761"/>
                    <a:pt x="9165" y="7761"/>
                  </a:cubicBezTo>
                  <a:cubicBezTo>
                    <a:pt x="8827" y="7761"/>
                    <a:pt x="8827" y="8260"/>
                    <a:pt x="9165" y="8260"/>
                  </a:cubicBezTo>
                  <a:cubicBezTo>
                    <a:pt x="9174" y="8260"/>
                    <a:pt x="9184" y="8259"/>
                    <a:pt x="9194" y="8259"/>
                  </a:cubicBezTo>
                  <a:lnTo>
                    <a:pt x="9946" y="8259"/>
                  </a:lnTo>
                  <a:cubicBezTo>
                    <a:pt x="10713" y="8259"/>
                    <a:pt x="10713" y="9417"/>
                    <a:pt x="9946" y="9417"/>
                  </a:cubicBezTo>
                  <a:lnTo>
                    <a:pt x="9194" y="9417"/>
                  </a:lnTo>
                  <a:cubicBezTo>
                    <a:pt x="9184" y="9416"/>
                    <a:pt x="9175" y="9416"/>
                    <a:pt x="9166" y="9416"/>
                  </a:cubicBezTo>
                  <a:cubicBezTo>
                    <a:pt x="8827" y="9416"/>
                    <a:pt x="8827" y="9930"/>
                    <a:pt x="9166" y="9930"/>
                  </a:cubicBezTo>
                  <a:cubicBezTo>
                    <a:pt x="9175" y="9930"/>
                    <a:pt x="9184" y="9929"/>
                    <a:pt x="9194" y="9929"/>
                  </a:cubicBezTo>
                  <a:lnTo>
                    <a:pt x="9660" y="9929"/>
                  </a:lnTo>
                  <a:cubicBezTo>
                    <a:pt x="9976" y="9929"/>
                    <a:pt x="10247" y="10184"/>
                    <a:pt x="10247" y="10500"/>
                  </a:cubicBezTo>
                  <a:cubicBezTo>
                    <a:pt x="10247" y="10816"/>
                    <a:pt x="9976" y="11087"/>
                    <a:pt x="9660" y="11087"/>
                  </a:cubicBezTo>
                  <a:lnTo>
                    <a:pt x="8908" y="11087"/>
                  </a:lnTo>
                  <a:cubicBezTo>
                    <a:pt x="8577" y="11087"/>
                    <a:pt x="8577" y="11584"/>
                    <a:pt x="8908" y="11584"/>
                  </a:cubicBezTo>
                  <a:lnTo>
                    <a:pt x="9329" y="11584"/>
                  </a:lnTo>
                  <a:cubicBezTo>
                    <a:pt x="9841" y="11584"/>
                    <a:pt x="10096" y="12201"/>
                    <a:pt x="9735" y="12577"/>
                  </a:cubicBezTo>
                  <a:cubicBezTo>
                    <a:pt x="9630" y="12667"/>
                    <a:pt x="9495" y="12727"/>
                    <a:pt x="9359" y="12742"/>
                  </a:cubicBezTo>
                  <a:lnTo>
                    <a:pt x="4876" y="12742"/>
                  </a:lnTo>
                  <a:cubicBezTo>
                    <a:pt x="4710" y="12742"/>
                    <a:pt x="4545" y="12682"/>
                    <a:pt x="4409" y="12577"/>
                  </a:cubicBezTo>
                  <a:cubicBezTo>
                    <a:pt x="3973" y="12261"/>
                    <a:pt x="3461" y="12080"/>
                    <a:pt x="2935" y="12065"/>
                  </a:cubicBezTo>
                  <a:lnTo>
                    <a:pt x="2935" y="9131"/>
                  </a:lnTo>
                  <a:cubicBezTo>
                    <a:pt x="2935" y="8966"/>
                    <a:pt x="2811" y="8883"/>
                    <a:pt x="2686" y="8883"/>
                  </a:cubicBezTo>
                  <a:cubicBezTo>
                    <a:pt x="2562" y="8883"/>
                    <a:pt x="2438" y="8966"/>
                    <a:pt x="2438" y="9131"/>
                  </a:cubicBezTo>
                  <a:lnTo>
                    <a:pt x="2438" y="12953"/>
                  </a:lnTo>
                  <a:lnTo>
                    <a:pt x="512" y="12953"/>
                  </a:lnTo>
                  <a:lnTo>
                    <a:pt x="512" y="6333"/>
                  </a:lnTo>
                  <a:lnTo>
                    <a:pt x="2438" y="6333"/>
                  </a:lnTo>
                  <a:lnTo>
                    <a:pt x="2438" y="8033"/>
                  </a:lnTo>
                  <a:cubicBezTo>
                    <a:pt x="2438" y="8206"/>
                    <a:pt x="2562" y="8292"/>
                    <a:pt x="2686" y="8292"/>
                  </a:cubicBezTo>
                  <a:cubicBezTo>
                    <a:pt x="2811" y="8292"/>
                    <a:pt x="2935" y="8206"/>
                    <a:pt x="2935" y="8033"/>
                  </a:cubicBezTo>
                  <a:lnTo>
                    <a:pt x="2935" y="7115"/>
                  </a:lnTo>
                  <a:cubicBezTo>
                    <a:pt x="3341" y="6694"/>
                    <a:pt x="3777" y="6318"/>
                    <a:pt x="4244" y="5987"/>
                  </a:cubicBezTo>
                  <a:cubicBezTo>
                    <a:pt x="5207" y="5264"/>
                    <a:pt x="6124" y="4587"/>
                    <a:pt x="6034" y="2812"/>
                  </a:cubicBezTo>
                  <a:cubicBezTo>
                    <a:pt x="6019" y="2677"/>
                    <a:pt x="6064" y="2541"/>
                    <a:pt x="6170" y="2451"/>
                  </a:cubicBezTo>
                  <a:cubicBezTo>
                    <a:pt x="6245" y="2361"/>
                    <a:pt x="6380" y="2300"/>
                    <a:pt x="6516" y="2300"/>
                  </a:cubicBezTo>
                  <a:close/>
                  <a:moveTo>
                    <a:pt x="9921" y="0"/>
                  </a:moveTo>
                  <a:cubicBezTo>
                    <a:pt x="9896" y="0"/>
                    <a:pt x="9869" y="5"/>
                    <a:pt x="9841" y="13"/>
                  </a:cubicBezTo>
                  <a:lnTo>
                    <a:pt x="9389" y="209"/>
                  </a:lnTo>
                  <a:cubicBezTo>
                    <a:pt x="8908" y="390"/>
                    <a:pt x="8592" y="841"/>
                    <a:pt x="8592" y="1352"/>
                  </a:cubicBezTo>
                  <a:lnTo>
                    <a:pt x="8592" y="6092"/>
                  </a:lnTo>
                  <a:lnTo>
                    <a:pt x="7554" y="6092"/>
                  </a:lnTo>
                  <a:cubicBezTo>
                    <a:pt x="7900" y="4994"/>
                    <a:pt x="7870" y="3835"/>
                    <a:pt x="7463" y="2496"/>
                  </a:cubicBezTo>
                  <a:cubicBezTo>
                    <a:pt x="7324" y="2051"/>
                    <a:pt x="6922" y="1800"/>
                    <a:pt x="6514" y="1800"/>
                  </a:cubicBezTo>
                  <a:cubicBezTo>
                    <a:pt x="6261" y="1800"/>
                    <a:pt x="6005" y="1897"/>
                    <a:pt x="5808" y="2105"/>
                  </a:cubicBezTo>
                  <a:cubicBezTo>
                    <a:pt x="5613" y="2300"/>
                    <a:pt x="5508" y="2571"/>
                    <a:pt x="5523" y="2842"/>
                  </a:cubicBezTo>
                  <a:cubicBezTo>
                    <a:pt x="5613" y="4347"/>
                    <a:pt x="4906" y="4873"/>
                    <a:pt x="3943" y="5595"/>
                  </a:cubicBezTo>
                  <a:cubicBezTo>
                    <a:pt x="3597" y="5851"/>
                    <a:pt x="3251" y="6122"/>
                    <a:pt x="2935" y="6423"/>
                  </a:cubicBezTo>
                  <a:lnTo>
                    <a:pt x="2935" y="6077"/>
                  </a:lnTo>
                  <a:cubicBezTo>
                    <a:pt x="2935" y="5941"/>
                    <a:pt x="2829" y="5821"/>
                    <a:pt x="2694" y="5821"/>
                  </a:cubicBezTo>
                  <a:lnTo>
                    <a:pt x="257" y="5821"/>
                  </a:lnTo>
                  <a:cubicBezTo>
                    <a:pt x="121" y="5821"/>
                    <a:pt x="1" y="5926"/>
                    <a:pt x="1" y="6077"/>
                  </a:cubicBezTo>
                  <a:lnTo>
                    <a:pt x="1" y="13209"/>
                  </a:lnTo>
                  <a:cubicBezTo>
                    <a:pt x="1" y="13344"/>
                    <a:pt x="106" y="13464"/>
                    <a:pt x="257" y="13464"/>
                  </a:cubicBezTo>
                  <a:lnTo>
                    <a:pt x="2679" y="13464"/>
                  </a:lnTo>
                  <a:cubicBezTo>
                    <a:pt x="2814" y="13464"/>
                    <a:pt x="2935" y="13344"/>
                    <a:pt x="2935" y="13209"/>
                  </a:cubicBezTo>
                  <a:lnTo>
                    <a:pt x="2935" y="12577"/>
                  </a:lnTo>
                  <a:cubicBezTo>
                    <a:pt x="3356" y="12592"/>
                    <a:pt x="3762" y="12727"/>
                    <a:pt x="4093" y="12968"/>
                  </a:cubicBezTo>
                  <a:cubicBezTo>
                    <a:pt x="4319" y="13148"/>
                    <a:pt x="4590" y="13239"/>
                    <a:pt x="4861" y="13239"/>
                  </a:cubicBezTo>
                  <a:lnTo>
                    <a:pt x="9299" y="13239"/>
                  </a:lnTo>
                  <a:cubicBezTo>
                    <a:pt x="9480" y="13329"/>
                    <a:pt x="9690" y="13374"/>
                    <a:pt x="9886" y="13374"/>
                  </a:cubicBezTo>
                  <a:lnTo>
                    <a:pt x="14354" y="13374"/>
                  </a:lnTo>
                  <a:cubicBezTo>
                    <a:pt x="14364" y="13375"/>
                    <a:pt x="14373" y="13375"/>
                    <a:pt x="14382" y="13375"/>
                  </a:cubicBezTo>
                  <a:cubicBezTo>
                    <a:pt x="14707" y="13375"/>
                    <a:pt x="14707" y="12861"/>
                    <a:pt x="14382" y="12861"/>
                  </a:cubicBezTo>
                  <a:cubicBezTo>
                    <a:pt x="14373" y="12861"/>
                    <a:pt x="14364" y="12862"/>
                    <a:pt x="14354" y="12863"/>
                  </a:cubicBezTo>
                  <a:lnTo>
                    <a:pt x="10142" y="12863"/>
                  </a:lnTo>
                  <a:cubicBezTo>
                    <a:pt x="10488" y="12471"/>
                    <a:pt x="10503" y="11870"/>
                    <a:pt x="10157" y="11463"/>
                  </a:cubicBezTo>
                  <a:cubicBezTo>
                    <a:pt x="10262" y="11403"/>
                    <a:pt x="10352" y="11343"/>
                    <a:pt x="10428" y="11253"/>
                  </a:cubicBezTo>
                  <a:cubicBezTo>
                    <a:pt x="10834" y="10861"/>
                    <a:pt x="10849" y="10199"/>
                    <a:pt x="10473" y="9778"/>
                  </a:cubicBezTo>
                  <a:cubicBezTo>
                    <a:pt x="10563" y="9733"/>
                    <a:pt x="10638" y="9673"/>
                    <a:pt x="10698" y="9598"/>
                  </a:cubicBezTo>
                  <a:cubicBezTo>
                    <a:pt x="11105" y="9191"/>
                    <a:pt x="11120" y="8544"/>
                    <a:pt x="10743" y="8123"/>
                  </a:cubicBezTo>
                  <a:cubicBezTo>
                    <a:pt x="11090" y="7928"/>
                    <a:pt x="11300" y="7566"/>
                    <a:pt x="11300" y="7175"/>
                  </a:cubicBezTo>
                  <a:cubicBezTo>
                    <a:pt x="11300" y="6588"/>
                    <a:pt x="10819" y="6092"/>
                    <a:pt x="10217" y="6092"/>
                  </a:cubicBezTo>
                  <a:lnTo>
                    <a:pt x="9088" y="6092"/>
                  </a:lnTo>
                  <a:lnTo>
                    <a:pt x="9088" y="1368"/>
                  </a:lnTo>
                  <a:cubicBezTo>
                    <a:pt x="9088" y="1052"/>
                    <a:pt x="9284" y="781"/>
                    <a:pt x="9570" y="660"/>
                  </a:cubicBezTo>
                  <a:lnTo>
                    <a:pt x="10036" y="480"/>
                  </a:lnTo>
                  <a:cubicBezTo>
                    <a:pt x="10267" y="344"/>
                    <a:pt x="10155" y="0"/>
                    <a:pt x="9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7"/>
            <p:cNvSpPr/>
            <p:nvPr/>
          </p:nvSpPr>
          <p:spPr>
            <a:xfrm>
              <a:off x="4654800" y="1305025"/>
              <a:ext cx="56075" cy="48075"/>
            </a:xfrm>
            <a:custGeom>
              <a:rect b="b" l="l" r="r" t="t"/>
              <a:pathLst>
                <a:path extrusionOk="0" h="1923" w="2243">
                  <a:moveTo>
                    <a:pt x="1288" y="508"/>
                  </a:moveTo>
                  <a:cubicBezTo>
                    <a:pt x="1401" y="508"/>
                    <a:pt x="1517" y="550"/>
                    <a:pt x="1611" y="644"/>
                  </a:cubicBezTo>
                  <a:cubicBezTo>
                    <a:pt x="1897" y="930"/>
                    <a:pt x="1701" y="1411"/>
                    <a:pt x="1295" y="1411"/>
                  </a:cubicBezTo>
                  <a:cubicBezTo>
                    <a:pt x="1039" y="1411"/>
                    <a:pt x="828" y="1216"/>
                    <a:pt x="828" y="960"/>
                  </a:cubicBezTo>
                  <a:cubicBezTo>
                    <a:pt x="828" y="686"/>
                    <a:pt x="1053" y="508"/>
                    <a:pt x="1288" y="508"/>
                  </a:cubicBezTo>
                  <a:close/>
                  <a:moveTo>
                    <a:pt x="1282" y="0"/>
                  </a:moveTo>
                  <a:cubicBezTo>
                    <a:pt x="1046" y="0"/>
                    <a:pt x="803" y="88"/>
                    <a:pt x="603" y="283"/>
                  </a:cubicBezTo>
                  <a:cubicBezTo>
                    <a:pt x="1" y="885"/>
                    <a:pt x="437" y="1923"/>
                    <a:pt x="1295" y="1923"/>
                  </a:cubicBezTo>
                  <a:cubicBezTo>
                    <a:pt x="1821" y="1923"/>
                    <a:pt x="2243" y="1486"/>
                    <a:pt x="2243" y="960"/>
                  </a:cubicBezTo>
                  <a:cubicBezTo>
                    <a:pt x="2243" y="380"/>
                    <a:pt x="1776" y="0"/>
                    <a:pt x="1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4656325" y="1436575"/>
              <a:ext cx="58325" cy="140350"/>
            </a:xfrm>
            <a:custGeom>
              <a:rect b="b" l="l" r="r" t="t"/>
              <a:pathLst>
                <a:path extrusionOk="0" h="5614" w="2333">
                  <a:moveTo>
                    <a:pt x="1166" y="1"/>
                  </a:moveTo>
                  <a:cubicBezTo>
                    <a:pt x="1034" y="1"/>
                    <a:pt x="903" y="91"/>
                    <a:pt x="918" y="272"/>
                  </a:cubicBezTo>
                  <a:lnTo>
                    <a:pt x="918" y="844"/>
                  </a:lnTo>
                  <a:lnTo>
                    <a:pt x="858" y="844"/>
                  </a:lnTo>
                  <a:cubicBezTo>
                    <a:pt x="391" y="844"/>
                    <a:pt x="0" y="1220"/>
                    <a:pt x="0" y="1701"/>
                  </a:cubicBezTo>
                  <a:lnTo>
                    <a:pt x="0" y="2198"/>
                  </a:lnTo>
                  <a:cubicBezTo>
                    <a:pt x="0" y="2514"/>
                    <a:pt x="211" y="2799"/>
                    <a:pt x="512" y="2905"/>
                  </a:cubicBezTo>
                  <a:lnTo>
                    <a:pt x="1640" y="3281"/>
                  </a:lnTo>
                  <a:cubicBezTo>
                    <a:pt x="1745" y="3311"/>
                    <a:pt x="1806" y="3401"/>
                    <a:pt x="1806" y="3507"/>
                  </a:cubicBezTo>
                  <a:lnTo>
                    <a:pt x="1806" y="3838"/>
                  </a:lnTo>
                  <a:cubicBezTo>
                    <a:pt x="1806" y="4078"/>
                    <a:pt x="1625" y="4274"/>
                    <a:pt x="1384" y="4274"/>
                  </a:cubicBezTo>
                  <a:lnTo>
                    <a:pt x="933" y="4274"/>
                  </a:lnTo>
                  <a:cubicBezTo>
                    <a:pt x="692" y="4274"/>
                    <a:pt x="497" y="4078"/>
                    <a:pt x="512" y="3838"/>
                  </a:cubicBezTo>
                  <a:cubicBezTo>
                    <a:pt x="512" y="3672"/>
                    <a:pt x="384" y="3589"/>
                    <a:pt x="256" y="3589"/>
                  </a:cubicBezTo>
                  <a:cubicBezTo>
                    <a:pt x="128" y="3589"/>
                    <a:pt x="0" y="3672"/>
                    <a:pt x="0" y="3838"/>
                  </a:cubicBezTo>
                  <a:cubicBezTo>
                    <a:pt x="0" y="4349"/>
                    <a:pt x="406" y="4755"/>
                    <a:pt x="903" y="4786"/>
                  </a:cubicBezTo>
                  <a:lnTo>
                    <a:pt x="903" y="5342"/>
                  </a:lnTo>
                  <a:cubicBezTo>
                    <a:pt x="888" y="5523"/>
                    <a:pt x="1023" y="5613"/>
                    <a:pt x="1159" y="5613"/>
                  </a:cubicBezTo>
                  <a:cubicBezTo>
                    <a:pt x="1294" y="5613"/>
                    <a:pt x="1429" y="5523"/>
                    <a:pt x="1414" y="5342"/>
                  </a:cubicBezTo>
                  <a:lnTo>
                    <a:pt x="1414" y="4786"/>
                  </a:lnTo>
                  <a:cubicBezTo>
                    <a:pt x="1911" y="4755"/>
                    <a:pt x="2317" y="4349"/>
                    <a:pt x="2317" y="3838"/>
                  </a:cubicBezTo>
                  <a:lnTo>
                    <a:pt x="2317" y="3492"/>
                  </a:lnTo>
                  <a:cubicBezTo>
                    <a:pt x="2317" y="3176"/>
                    <a:pt x="2106" y="2890"/>
                    <a:pt x="1806" y="2784"/>
                  </a:cubicBezTo>
                  <a:lnTo>
                    <a:pt x="677" y="2408"/>
                  </a:lnTo>
                  <a:cubicBezTo>
                    <a:pt x="572" y="2378"/>
                    <a:pt x="512" y="2288"/>
                    <a:pt x="512" y="2183"/>
                  </a:cubicBezTo>
                  <a:lnTo>
                    <a:pt x="512" y="1701"/>
                  </a:lnTo>
                  <a:cubicBezTo>
                    <a:pt x="512" y="1506"/>
                    <a:pt x="662" y="1340"/>
                    <a:pt x="858" y="1340"/>
                  </a:cubicBezTo>
                  <a:lnTo>
                    <a:pt x="1475" y="1340"/>
                  </a:lnTo>
                  <a:cubicBezTo>
                    <a:pt x="1670" y="1340"/>
                    <a:pt x="1821" y="1506"/>
                    <a:pt x="1821" y="1701"/>
                  </a:cubicBezTo>
                  <a:cubicBezTo>
                    <a:pt x="1821" y="1867"/>
                    <a:pt x="1949" y="1949"/>
                    <a:pt x="2076" y="1949"/>
                  </a:cubicBezTo>
                  <a:cubicBezTo>
                    <a:pt x="2204" y="1949"/>
                    <a:pt x="2332" y="1867"/>
                    <a:pt x="2332" y="1701"/>
                  </a:cubicBezTo>
                  <a:cubicBezTo>
                    <a:pt x="2317" y="1220"/>
                    <a:pt x="1941" y="844"/>
                    <a:pt x="1475" y="844"/>
                  </a:cubicBezTo>
                  <a:lnTo>
                    <a:pt x="1414" y="844"/>
                  </a:lnTo>
                  <a:lnTo>
                    <a:pt x="1414" y="272"/>
                  </a:lnTo>
                  <a:cubicBezTo>
                    <a:pt x="1429" y="91"/>
                    <a:pt x="1298" y="1"/>
                    <a:pt x="1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8"/>
          <p:cNvSpPr txBox="1"/>
          <p:nvPr>
            <p:ph idx="1" type="subTitle"/>
          </p:nvPr>
        </p:nvSpPr>
        <p:spPr>
          <a:xfrm>
            <a:off x="2646000" y="2808212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</a:t>
            </a:r>
            <a:r>
              <a:rPr lang="en" sz="2000"/>
              <a:t>o promote the Dior perfume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motive to increase profits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47" name="Google Shape;2147;p38"/>
          <p:cNvSpPr txBox="1"/>
          <p:nvPr>
            <p:ph idx="2" type="title"/>
          </p:nvPr>
        </p:nvSpPr>
        <p:spPr>
          <a:xfrm>
            <a:off x="2550725" y="1012100"/>
            <a:ext cx="39474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Goal :</a:t>
            </a:r>
            <a:endParaRPr sz="4800"/>
          </a:p>
        </p:txBody>
      </p:sp>
      <p:grpSp>
        <p:nvGrpSpPr>
          <p:cNvPr id="2148" name="Google Shape;2148;p38"/>
          <p:cNvGrpSpPr/>
          <p:nvPr/>
        </p:nvGrpSpPr>
        <p:grpSpPr>
          <a:xfrm>
            <a:off x="6357417" y="3227941"/>
            <a:ext cx="685910" cy="541994"/>
            <a:chOff x="2500975" y="4903800"/>
            <a:chExt cx="433325" cy="358675"/>
          </a:xfrm>
        </p:grpSpPr>
        <p:sp>
          <p:nvSpPr>
            <p:cNvPr id="2149" name="Google Shape;2149;p38"/>
            <p:cNvSpPr/>
            <p:nvPr/>
          </p:nvSpPr>
          <p:spPr>
            <a:xfrm>
              <a:off x="2500975" y="4903800"/>
              <a:ext cx="433325" cy="358675"/>
            </a:xfrm>
            <a:custGeom>
              <a:rect b="b" l="l" r="r" t="t"/>
              <a:pathLst>
                <a:path extrusionOk="0" h="14347" w="17333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2605150" y="4903800"/>
              <a:ext cx="162525" cy="121125"/>
            </a:xfrm>
            <a:custGeom>
              <a:rect b="b" l="l" r="r" t="t"/>
              <a:pathLst>
                <a:path extrusionOk="0" h="4845" w="6501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2670225" y="4948550"/>
              <a:ext cx="97450" cy="70375"/>
            </a:xfrm>
            <a:custGeom>
              <a:rect b="b" l="l" r="r" t="t"/>
              <a:pathLst>
                <a:path extrusionOk="0" h="2815" w="3898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2" name="Google Shape;2152;p38"/>
          <p:cNvGrpSpPr/>
          <p:nvPr/>
        </p:nvGrpSpPr>
        <p:grpSpPr>
          <a:xfrm>
            <a:off x="2085246" y="2423115"/>
            <a:ext cx="512752" cy="445550"/>
            <a:chOff x="4366300" y="1263650"/>
            <a:chExt cx="429225" cy="365175"/>
          </a:xfrm>
        </p:grpSpPr>
        <p:sp>
          <p:nvSpPr>
            <p:cNvPr id="2153" name="Google Shape;2153;p38"/>
            <p:cNvSpPr/>
            <p:nvPr/>
          </p:nvSpPr>
          <p:spPr>
            <a:xfrm>
              <a:off x="4631550" y="1263650"/>
              <a:ext cx="163975" cy="362950"/>
            </a:xfrm>
            <a:custGeom>
              <a:rect b="b" l="l" r="r" t="t"/>
              <a:pathLst>
                <a:path extrusionOk="0" h="14518" w="6559">
                  <a:moveTo>
                    <a:pt x="2270" y="1"/>
                  </a:moveTo>
                  <a:cubicBezTo>
                    <a:pt x="2097" y="1"/>
                    <a:pt x="1924" y="35"/>
                    <a:pt x="1758" y="102"/>
                  </a:cubicBezTo>
                  <a:lnTo>
                    <a:pt x="314" y="704"/>
                  </a:lnTo>
                  <a:cubicBezTo>
                    <a:pt x="0" y="782"/>
                    <a:pt x="130" y="1202"/>
                    <a:pt x="386" y="1202"/>
                  </a:cubicBezTo>
                  <a:cubicBezTo>
                    <a:pt x="425" y="1202"/>
                    <a:pt x="466" y="1192"/>
                    <a:pt x="510" y="1170"/>
                  </a:cubicBezTo>
                  <a:lnTo>
                    <a:pt x="1939" y="569"/>
                  </a:lnTo>
                  <a:cubicBezTo>
                    <a:pt x="2044" y="523"/>
                    <a:pt x="2153" y="501"/>
                    <a:pt x="2262" y="501"/>
                  </a:cubicBezTo>
                  <a:cubicBezTo>
                    <a:pt x="2372" y="501"/>
                    <a:pt x="2481" y="523"/>
                    <a:pt x="2586" y="569"/>
                  </a:cubicBezTo>
                  <a:lnTo>
                    <a:pt x="5580" y="1802"/>
                  </a:lnTo>
                  <a:cubicBezTo>
                    <a:pt x="5851" y="1923"/>
                    <a:pt x="6046" y="2194"/>
                    <a:pt x="6046" y="2510"/>
                  </a:cubicBezTo>
                  <a:lnTo>
                    <a:pt x="6046" y="13252"/>
                  </a:lnTo>
                  <a:cubicBezTo>
                    <a:pt x="6032" y="13679"/>
                    <a:pt x="5700" y="14005"/>
                    <a:pt x="5278" y="14005"/>
                  </a:cubicBezTo>
                  <a:cubicBezTo>
                    <a:pt x="5268" y="14005"/>
                    <a:pt x="5259" y="14005"/>
                    <a:pt x="5249" y="14005"/>
                  </a:cubicBezTo>
                  <a:lnTo>
                    <a:pt x="4843" y="14005"/>
                  </a:lnTo>
                  <a:cubicBezTo>
                    <a:pt x="4834" y="14004"/>
                    <a:pt x="4825" y="14003"/>
                    <a:pt x="4816" y="14003"/>
                  </a:cubicBezTo>
                  <a:cubicBezTo>
                    <a:pt x="4491" y="14003"/>
                    <a:pt x="4491" y="14517"/>
                    <a:pt x="4816" y="14517"/>
                  </a:cubicBezTo>
                  <a:cubicBezTo>
                    <a:pt x="4825" y="14517"/>
                    <a:pt x="4834" y="14517"/>
                    <a:pt x="4843" y="14516"/>
                  </a:cubicBezTo>
                  <a:lnTo>
                    <a:pt x="5249" y="14516"/>
                  </a:lnTo>
                  <a:cubicBezTo>
                    <a:pt x="5956" y="14516"/>
                    <a:pt x="6543" y="13959"/>
                    <a:pt x="6558" y="13252"/>
                  </a:cubicBezTo>
                  <a:lnTo>
                    <a:pt x="6558" y="2510"/>
                  </a:lnTo>
                  <a:cubicBezTo>
                    <a:pt x="6543" y="1998"/>
                    <a:pt x="6242" y="1547"/>
                    <a:pt x="5776" y="1351"/>
                  </a:cubicBezTo>
                  <a:lnTo>
                    <a:pt x="2782" y="102"/>
                  </a:lnTo>
                  <a:cubicBezTo>
                    <a:pt x="2616" y="35"/>
                    <a:pt x="2443" y="1"/>
                    <a:pt x="2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4366300" y="1292200"/>
              <a:ext cx="367675" cy="336625"/>
            </a:xfrm>
            <a:custGeom>
              <a:rect b="b" l="l" r="r" t="t"/>
              <a:pathLst>
                <a:path extrusionOk="0" h="13465" w="14707">
                  <a:moveTo>
                    <a:pt x="6516" y="2300"/>
                  </a:moveTo>
                  <a:cubicBezTo>
                    <a:pt x="6621" y="2300"/>
                    <a:pt x="6711" y="2330"/>
                    <a:pt x="6801" y="2391"/>
                  </a:cubicBezTo>
                  <a:cubicBezTo>
                    <a:pt x="6877" y="2451"/>
                    <a:pt x="6937" y="2541"/>
                    <a:pt x="6967" y="2646"/>
                  </a:cubicBezTo>
                  <a:cubicBezTo>
                    <a:pt x="7388" y="4001"/>
                    <a:pt x="7388" y="5159"/>
                    <a:pt x="6952" y="6257"/>
                  </a:cubicBezTo>
                  <a:cubicBezTo>
                    <a:pt x="6877" y="6423"/>
                    <a:pt x="6997" y="6603"/>
                    <a:pt x="7193" y="6603"/>
                  </a:cubicBezTo>
                  <a:lnTo>
                    <a:pt x="10217" y="6603"/>
                  </a:lnTo>
                  <a:cubicBezTo>
                    <a:pt x="10954" y="6649"/>
                    <a:pt x="10954" y="7717"/>
                    <a:pt x="10217" y="7762"/>
                  </a:cubicBezTo>
                  <a:lnTo>
                    <a:pt x="9194" y="7762"/>
                  </a:lnTo>
                  <a:cubicBezTo>
                    <a:pt x="9184" y="7761"/>
                    <a:pt x="9174" y="7761"/>
                    <a:pt x="9165" y="7761"/>
                  </a:cubicBezTo>
                  <a:cubicBezTo>
                    <a:pt x="8827" y="7761"/>
                    <a:pt x="8827" y="8260"/>
                    <a:pt x="9165" y="8260"/>
                  </a:cubicBezTo>
                  <a:cubicBezTo>
                    <a:pt x="9174" y="8260"/>
                    <a:pt x="9184" y="8259"/>
                    <a:pt x="9194" y="8259"/>
                  </a:cubicBezTo>
                  <a:lnTo>
                    <a:pt x="9946" y="8259"/>
                  </a:lnTo>
                  <a:cubicBezTo>
                    <a:pt x="10713" y="8259"/>
                    <a:pt x="10713" y="9417"/>
                    <a:pt x="9946" y="9417"/>
                  </a:cubicBezTo>
                  <a:lnTo>
                    <a:pt x="9194" y="9417"/>
                  </a:lnTo>
                  <a:cubicBezTo>
                    <a:pt x="9184" y="9416"/>
                    <a:pt x="9175" y="9416"/>
                    <a:pt x="9166" y="9416"/>
                  </a:cubicBezTo>
                  <a:cubicBezTo>
                    <a:pt x="8827" y="9416"/>
                    <a:pt x="8827" y="9930"/>
                    <a:pt x="9166" y="9930"/>
                  </a:cubicBezTo>
                  <a:cubicBezTo>
                    <a:pt x="9175" y="9930"/>
                    <a:pt x="9184" y="9929"/>
                    <a:pt x="9194" y="9929"/>
                  </a:cubicBezTo>
                  <a:lnTo>
                    <a:pt x="9660" y="9929"/>
                  </a:lnTo>
                  <a:cubicBezTo>
                    <a:pt x="9976" y="9929"/>
                    <a:pt x="10247" y="10184"/>
                    <a:pt x="10247" y="10500"/>
                  </a:cubicBezTo>
                  <a:cubicBezTo>
                    <a:pt x="10247" y="10816"/>
                    <a:pt x="9976" y="11087"/>
                    <a:pt x="9660" y="11087"/>
                  </a:cubicBezTo>
                  <a:lnTo>
                    <a:pt x="8908" y="11087"/>
                  </a:lnTo>
                  <a:cubicBezTo>
                    <a:pt x="8577" y="11087"/>
                    <a:pt x="8577" y="11584"/>
                    <a:pt x="8908" y="11584"/>
                  </a:cubicBezTo>
                  <a:lnTo>
                    <a:pt x="9329" y="11584"/>
                  </a:lnTo>
                  <a:cubicBezTo>
                    <a:pt x="9841" y="11584"/>
                    <a:pt x="10096" y="12201"/>
                    <a:pt x="9735" y="12577"/>
                  </a:cubicBezTo>
                  <a:cubicBezTo>
                    <a:pt x="9630" y="12667"/>
                    <a:pt x="9495" y="12727"/>
                    <a:pt x="9359" y="12742"/>
                  </a:cubicBezTo>
                  <a:lnTo>
                    <a:pt x="4876" y="12742"/>
                  </a:lnTo>
                  <a:cubicBezTo>
                    <a:pt x="4710" y="12742"/>
                    <a:pt x="4545" y="12682"/>
                    <a:pt x="4409" y="12577"/>
                  </a:cubicBezTo>
                  <a:cubicBezTo>
                    <a:pt x="3973" y="12261"/>
                    <a:pt x="3461" y="12080"/>
                    <a:pt x="2935" y="12065"/>
                  </a:cubicBezTo>
                  <a:lnTo>
                    <a:pt x="2935" y="9131"/>
                  </a:lnTo>
                  <a:cubicBezTo>
                    <a:pt x="2935" y="8966"/>
                    <a:pt x="2811" y="8883"/>
                    <a:pt x="2686" y="8883"/>
                  </a:cubicBezTo>
                  <a:cubicBezTo>
                    <a:pt x="2562" y="8883"/>
                    <a:pt x="2438" y="8966"/>
                    <a:pt x="2438" y="9131"/>
                  </a:cubicBezTo>
                  <a:lnTo>
                    <a:pt x="2438" y="12953"/>
                  </a:lnTo>
                  <a:lnTo>
                    <a:pt x="512" y="12953"/>
                  </a:lnTo>
                  <a:lnTo>
                    <a:pt x="512" y="6333"/>
                  </a:lnTo>
                  <a:lnTo>
                    <a:pt x="2438" y="6333"/>
                  </a:lnTo>
                  <a:lnTo>
                    <a:pt x="2438" y="8033"/>
                  </a:lnTo>
                  <a:cubicBezTo>
                    <a:pt x="2438" y="8206"/>
                    <a:pt x="2562" y="8292"/>
                    <a:pt x="2686" y="8292"/>
                  </a:cubicBezTo>
                  <a:cubicBezTo>
                    <a:pt x="2811" y="8292"/>
                    <a:pt x="2935" y="8206"/>
                    <a:pt x="2935" y="8033"/>
                  </a:cubicBezTo>
                  <a:lnTo>
                    <a:pt x="2935" y="7115"/>
                  </a:lnTo>
                  <a:cubicBezTo>
                    <a:pt x="3341" y="6694"/>
                    <a:pt x="3777" y="6318"/>
                    <a:pt x="4244" y="5987"/>
                  </a:cubicBezTo>
                  <a:cubicBezTo>
                    <a:pt x="5207" y="5264"/>
                    <a:pt x="6124" y="4587"/>
                    <a:pt x="6034" y="2812"/>
                  </a:cubicBezTo>
                  <a:cubicBezTo>
                    <a:pt x="6019" y="2677"/>
                    <a:pt x="6064" y="2541"/>
                    <a:pt x="6170" y="2451"/>
                  </a:cubicBezTo>
                  <a:cubicBezTo>
                    <a:pt x="6245" y="2361"/>
                    <a:pt x="6380" y="2300"/>
                    <a:pt x="6516" y="2300"/>
                  </a:cubicBezTo>
                  <a:close/>
                  <a:moveTo>
                    <a:pt x="9921" y="0"/>
                  </a:moveTo>
                  <a:cubicBezTo>
                    <a:pt x="9896" y="0"/>
                    <a:pt x="9869" y="5"/>
                    <a:pt x="9841" y="13"/>
                  </a:cubicBezTo>
                  <a:lnTo>
                    <a:pt x="9389" y="209"/>
                  </a:lnTo>
                  <a:cubicBezTo>
                    <a:pt x="8908" y="390"/>
                    <a:pt x="8592" y="841"/>
                    <a:pt x="8592" y="1352"/>
                  </a:cubicBezTo>
                  <a:lnTo>
                    <a:pt x="8592" y="6092"/>
                  </a:lnTo>
                  <a:lnTo>
                    <a:pt x="7554" y="6092"/>
                  </a:lnTo>
                  <a:cubicBezTo>
                    <a:pt x="7900" y="4994"/>
                    <a:pt x="7870" y="3835"/>
                    <a:pt x="7463" y="2496"/>
                  </a:cubicBezTo>
                  <a:cubicBezTo>
                    <a:pt x="7324" y="2051"/>
                    <a:pt x="6922" y="1800"/>
                    <a:pt x="6514" y="1800"/>
                  </a:cubicBezTo>
                  <a:cubicBezTo>
                    <a:pt x="6261" y="1800"/>
                    <a:pt x="6005" y="1897"/>
                    <a:pt x="5808" y="2105"/>
                  </a:cubicBezTo>
                  <a:cubicBezTo>
                    <a:pt x="5613" y="2300"/>
                    <a:pt x="5508" y="2571"/>
                    <a:pt x="5523" y="2842"/>
                  </a:cubicBezTo>
                  <a:cubicBezTo>
                    <a:pt x="5613" y="4347"/>
                    <a:pt x="4906" y="4873"/>
                    <a:pt x="3943" y="5595"/>
                  </a:cubicBezTo>
                  <a:cubicBezTo>
                    <a:pt x="3597" y="5851"/>
                    <a:pt x="3251" y="6122"/>
                    <a:pt x="2935" y="6423"/>
                  </a:cubicBezTo>
                  <a:lnTo>
                    <a:pt x="2935" y="6077"/>
                  </a:lnTo>
                  <a:cubicBezTo>
                    <a:pt x="2935" y="5941"/>
                    <a:pt x="2829" y="5821"/>
                    <a:pt x="2694" y="5821"/>
                  </a:cubicBezTo>
                  <a:lnTo>
                    <a:pt x="257" y="5821"/>
                  </a:lnTo>
                  <a:cubicBezTo>
                    <a:pt x="121" y="5821"/>
                    <a:pt x="1" y="5926"/>
                    <a:pt x="1" y="6077"/>
                  </a:cubicBezTo>
                  <a:lnTo>
                    <a:pt x="1" y="13209"/>
                  </a:lnTo>
                  <a:cubicBezTo>
                    <a:pt x="1" y="13344"/>
                    <a:pt x="106" y="13464"/>
                    <a:pt x="257" y="13464"/>
                  </a:cubicBezTo>
                  <a:lnTo>
                    <a:pt x="2679" y="13464"/>
                  </a:lnTo>
                  <a:cubicBezTo>
                    <a:pt x="2814" y="13464"/>
                    <a:pt x="2935" y="13344"/>
                    <a:pt x="2935" y="13209"/>
                  </a:cubicBezTo>
                  <a:lnTo>
                    <a:pt x="2935" y="12577"/>
                  </a:lnTo>
                  <a:cubicBezTo>
                    <a:pt x="3356" y="12592"/>
                    <a:pt x="3762" y="12727"/>
                    <a:pt x="4093" y="12968"/>
                  </a:cubicBezTo>
                  <a:cubicBezTo>
                    <a:pt x="4319" y="13148"/>
                    <a:pt x="4590" y="13239"/>
                    <a:pt x="4861" y="13239"/>
                  </a:cubicBezTo>
                  <a:lnTo>
                    <a:pt x="9299" y="13239"/>
                  </a:lnTo>
                  <a:cubicBezTo>
                    <a:pt x="9480" y="13329"/>
                    <a:pt x="9690" y="13374"/>
                    <a:pt x="9886" y="13374"/>
                  </a:cubicBezTo>
                  <a:lnTo>
                    <a:pt x="14354" y="13374"/>
                  </a:lnTo>
                  <a:cubicBezTo>
                    <a:pt x="14364" y="13375"/>
                    <a:pt x="14373" y="13375"/>
                    <a:pt x="14382" y="13375"/>
                  </a:cubicBezTo>
                  <a:cubicBezTo>
                    <a:pt x="14707" y="13375"/>
                    <a:pt x="14707" y="12861"/>
                    <a:pt x="14382" y="12861"/>
                  </a:cubicBezTo>
                  <a:cubicBezTo>
                    <a:pt x="14373" y="12861"/>
                    <a:pt x="14364" y="12862"/>
                    <a:pt x="14354" y="12863"/>
                  </a:cubicBezTo>
                  <a:lnTo>
                    <a:pt x="10142" y="12863"/>
                  </a:lnTo>
                  <a:cubicBezTo>
                    <a:pt x="10488" y="12471"/>
                    <a:pt x="10503" y="11870"/>
                    <a:pt x="10157" y="11463"/>
                  </a:cubicBezTo>
                  <a:cubicBezTo>
                    <a:pt x="10262" y="11403"/>
                    <a:pt x="10352" y="11343"/>
                    <a:pt x="10428" y="11253"/>
                  </a:cubicBezTo>
                  <a:cubicBezTo>
                    <a:pt x="10834" y="10861"/>
                    <a:pt x="10849" y="10199"/>
                    <a:pt x="10473" y="9778"/>
                  </a:cubicBezTo>
                  <a:cubicBezTo>
                    <a:pt x="10563" y="9733"/>
                    <a:pt x="10638" y="9673"/>
                    <a:pt x="10698" y="9598"/>
                  </a:cubicBezTo>
                  <a:cubicBezTo>
                    <a:pt x="11105" y="9191"/>
                    <a:pt x="11120" y="8544"/>
                    <a:pt x="10743" y="8123"/>
                  </a:cubicBezTo>
                  <a:cubicBezTo>
                    <a:pt x="11090" y="7928"/>
                    <a:pt x="11300" y="7566"/>
                    <a:pt x="11300" y="7175"/>
                  </a:cubicBezTo>
                  <a:cubicBezTo>
                    <a:pt x="11300" y="6588"/>
                    <a:pt x="10819" y="6092"/>
                    <a:pt x="10217" y="6092"/>
                  </a:cubicBezTo>
                  <a:lnTo>
                    <a:pt x="9088" y="6092"/>
                  </a:lnTo>
                  <a:lnTo>
                    <a:pt x="9088" y="1368"/>
                  </a:lnTo>
                  <a:cubicBezTo>
                    <a:pt x="9088" y="1052"/>
                    <a:pt x="9284" y="781"/>
                    <a:pt x="9570" y="660"/>
                  </a:cubicBezTo>
                  <a:lnTo>
                    <a:pt x="10036" y="480"/>
                  </a:lnTo>
                  <a:cubicBezTo>
                    <a:pt x="10267" y="344"/>
                    <a:pt x="10155" y="0"/>
                    <a:pt x="9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4654800" y="1305025"/>
              <a:ext cx="56075" cy="48075"/>
            </a:xfrm>
            <a:custGeom>
              <a:rect b="b" l="l" r="r" t="t"/>
              <a:pathLst>
                <a:path extrusionOk="0" h="1923" w="2243">
                  <a:moveTo>
                    <a:pt x="1288" y="508"/>
                  </a:moveTo>
                  <a:cubicBezTo>
                    <a:pt x="1401" y="508"/>
                    <a:pt x="1517" y="550"/>
                    <a:pt x="1611" y="644"/>
                  </a:cubicBezTo>
                  <a:cubicBezTo>
                    <a:pt x="1897" y="930"/>
                    <a:pt x="1701" y="1411"/>
                    <a:pt x="1295" y="1411"/>
                  </a:cubicBezTo>
                  <a:cubicBezTo>
                    <a:pt x="1039" y="1411"/>
                    <a:pt x="828" y="1216"/>
                    <a:pt x="828" y="960"/>
                  </a:cubicBezTo>
                  <a:cubicBezTo>
                    <a:pt x="828" y="686"/>
                    <a:pt x="1053" y="508"/>
                    <a:pt x="1288" y="508"/>
                  </a:cubicBezTo>
                  <a:close/>
                  <a:moveTo>
                    <a:pt x="1282" y="0"/>
                  </a:moveTo>
                  <a:cubicBezTo>
                    <a:pt x="1046" y="0"/>
                    <a:pt x="803" y="88"/>
                    <a:pt x="603" y="283"/>
                  </a:cubicBezTo>
                  <a:cubicBezTo>
                    <a:pt x="1" y="885"/>
                    <a:pt x="437" y="1923"/>
                    <a:pt x="1295" y="1923"/>
                  </a:cubicBezTo>
                  <a:cubicBezTo>
                    <a:pt x="1821" y="1923"/>
                    <a:pt x="2243" y="1486"/>
                    <a:pt x="2243" y="960"/>
                  </a:cubicBezTo>
                  <a:cubicBezTo>
                    <a:pt x="2243" y="380"/>
                    <a:pt x="1776" y="0"/>
                    <a:pt x="1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4656325" y="1436575"/>
              <a:ext cx="58325" cy="140350"/>
            </a:xfrm>
            <a:custGeom>
              <a:rect b="b" l="l" r="r" t="t"/>
              <a:pathLst>
                <a:path extrusionOk="0" h="5614" w="2333">
                  <a:moveTo>
                    <a:pt x="1166" y="1"/>
                  </a:moveTo>
                  <a:cubicBezTo>
                    <a:pt x="1034" y="1"/>
                    <a:pt x="903" y="91"/>
                    <a:pt x="918" y="272"/>
                  </a:cubicBezTo>
                  <a:lnTo>
                    <a:pt x="918" y="844"/>
                  </a:lnTo>
                  <a:lnTo>
                    <a:pt x="858" y="844"/>
                  </a:lnTo>
                  <a:cubicBezTo>
                    <a:pt x="391" y="844"/>
                    <a:pt x="0" y="1220"/>
                    <a:pt x="0" y="1701"/>
                  </a:cubicBezTo>
                  <a:lnTo>
                    <a:pt x="0" y="2198"/>
                  </a:lnTo>
                  <a:cubicBezTo>
                    <a:pt x="0" y="2514"/>
                    <a:pt x="211" y="2799"/>
                    <a:pt x="512" y="2905"/>
                  </a:cubicBezTo>
                  <a:lnTo>
                    <a:pt x="1640" y="3281"/>
                  </a:lnTo>
                  <a:cubicBezTo>
                    <a:pt x="1745" y="3311"/>
                    <a:pt x="1806" y="3401"/>
                    <a:pt x="1806" y="3507"/>
                  </a:cubicBezTo>
                  <a:lnTo>
                    <a:pt x="1806" y="3838"/>
                  </a:lnTo>
                  <a:cubicBezTo>
                    <a:pt x="1806" y="4078"/>
                    <a:pt x="1625" y="4274"/>
                    <a:pt x="1384" y="4274"/>
                  </a:cubicBezTo>
                  <a:lnTo>
                    <a:pt x="933" y="4274"/>
                  </a:lnTo>
                  <a:cubicBezTo>
                    <a:pt x="692" y="4274"/>
                    <a:pt x="497" y="4078"/>
                    <a:pt x="512" y="3838"/>
                  </a:cubicBezTo>
                  <a:cubicBezTo>
                    <a:pt x="512" y="3672"/>
                    <a:pt x="384" y="3589"/>
                    <a:pt x="256" y="3589"/>
                  </a:cubicBezTo>
                  <a:cubicBezTo>
                    <a:pt x="128" y="3589"/>
                    <a:pt x="0" y="3672"/>
                    <a:pt x="0" y="3838"/>
                  </a:cubicBezTo>
                  <a:cubicBezTo>
                    <a:pt x="0" y="4349"/>
                    <a:pt x="406" y="4755"/>
                    <a:pt x="903" y="4786"/>
                  </a:cubicBezTo>
                  <a:lnTo>
                    <a:pt x="903" y="5342"/>
                  </a:lnTo>
                  <a:cubicBezTo>
                    <a:pt x="888" y="5523"/>
                    <a:pt x="1023" y="5613"/>
                    <a:pt x="1159" y="5613"/>
                  </a:cubicBezTo>
                  <a:cubicBezTo>
                    <a:pt x="1294" y="5613"/>
                    <a:pt x="1429" y="5523"/>
                    <a:pt x="1414" y="5342"/>
                  </a:cubicBezTo>
                  <a:lnTo>
                    <a:pt x="1414" y="4786"/>
                  </a:lnTo>
                  <a:cubicBezTo>
                    <a:pt x="1911" y="4755"/>
                    <a:pt x="2317" y="4349"/>
                    <a:pt x="2317" y="3838"/>
                  </a:cubicBezTo>
                  <a:lnTo>
                    <a:pt x="2317" y="3492"/>
                  </a:lnTo>
                  <a:cubicBezTo>
                    <a:pt x="2317" y="3176"/>
                    <a:pt x="2106" y="2890"/>
                    <a:pt x="1806" y="2784"/>
                  </a:cubicBezTo>
                  <a:lnTo>
                    <a:pt x="677" y="2408"/>
                  </a:lnTo>
                  <a:cubicBezTo>
                    <a:pt x="572" y="2378"/>
                    <a:pt x="512" y="2288"/>
                    <a:pt x="512" y="2183"/>
                  </a:cubicBezTo>
                  <a:lnTo>
                    <a:pt x="512" y="1701"/>
                  </a:lnTo>
                  <a:cubicBezTo>
                    <a:pt x="512" y="1506"/>
                    <a:pt x="662" y="1340"/>
                    <a:pt x="858" y="1340"/>
                  </a:cubicBezTo>
                  <a:lnTo>
                    <a:pt x="1475" y="1340"/>
                  </a:lnTo>
                  <a:cubicBezTo>
                    <a:pt x="1670" y="1340"/>
                    <a:pt x="1821" y="1506"/>
                    <a:pt x="1821" y="1701"/>
                  </a:cubicBezTo>
                  <a:cubicBezTo>
                    <a:pt x="1821" y="1867"/>
                    <a:pt x="1949" y="1949"/>
                    <a:pt x="2076" y="1949"/>
                  </a:cubicBezTo>
                  <a:cubicBezTo>
                    <a:pt x="2204" y="1949"/>
                    <a:pt x="2332" y="1867"/>
                    <a:pt x="2332" y="1701"/>
                  </a:cubicBezTo>
                  <a:cubicBezTo>
                    <a:pt x="2317" y="1220"/>
                    <a:pt x="1941" y="844"/>
                    <a:pt x="1475" y="844"/>
                  </a:cubicBezTo>
                  <a:lnTo>
                    <a:pt x="1414" y="844"/>
                  </a:lnTo>
                  <a:lnTo>
                    <a:pt x="1414" y="272"/>
                  </a:lnTo>
                  <a:cubicBezTo>
                    <a:pt x="1429" y="91"/>
                    <a:pt x="1298" y="1"/>
                    <a:pt x="1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3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</a:t>
            </a:r>
            <a:endParaRPr/>
          </a:p>
        </p:txBody>
      </p:sp>
      <p:pic>
        <p:nvPicPr>
          <p:cNvPr id="2162" name="Google Shape;2162;p39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2">
            <a:off x="820456" y="2399436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39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2">
            <a:off x="6551415" y="3222587"/>
            <a:ext cx="1693281" cy="86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39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93">
            <a:off x="6287338" y="1385632"/>
            <a:ext cx="2101565" cy="10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39"/>
          <p:cNvPicPr preferRelativeResize="0"/>
          <p:nvPr/>
        </p:nvPicPr>
        <p:blipFill rotWithShape="1">
          <a:blip r:embed="rId4">
            <a:alphaModFix amt="80000"/>
          </a:blip>
          <a:srcRect b="0" l="0" r="39773" t="0"/>
          <a:stretch/>
        </p:blipFill>
        <p:spPr>
          <a:xfrm flipH="1">
            <a:off x="5018841" y="3370375"/>
            <a:ext cx="1181352" cy="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39"/>
          <p:cNvPicPr preferRelativeResize="0"/>
          <p:nvPr/>
        </p:nvPicPr>
        <p:blipFill rotWithShape="1">
          <a:blip r:embed="rId5">
            <a:alphaModFix amt="77000"/>
          </a:blip>
          <a:srcRect b="0" l="0" r="40691" t="0"/>
          <a:stretch/>
        </p:blipFill>
        <p:spPr>
          <a:xfrm flipH="1">
            <a:off x="5027829" y="1472438"/>
            <a:ext cx="1163376" cy="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39"/>
          <p:cNvSpPr txBox="1"/>
          <p:nvPr>
            <p:ph idx="4294967295" type="title"/>
          </p:nvPr>
        </p:nvSpPr>
        <p:spPr>
          <a:xfrm>
            <a:off x="3095102" y="1639025"/>
            <a:ext cx="1667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Libraries :</a:t>
            </a:r>
            <a:endParaRPr sz="1600"/>
          </a:p>
        </p:txBody>
      </p:sp>
      <p:sp>
        <p:nvSpPr>
          <p:cNvPr id="2168" name="Google Shape;2168;p39"/>
          <p:cNvSpPr txBox="1"/>
          <p:nvPr>
            <p:ph idx="4294967295" type="title"/>
          </p:nvPr>
        </p:nvSpPr>
        <p:spPr>
          <a:xfrm>
            <a:off x="3109550" y="3607825"/>
            <a:ext cx="1991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IED : </a:t>
            </a:r>
            <a:endParaRPr sz="1600"/>
          </a:p>
        </p:txBody>
      </p:sp>
      <p:sp>
        <p:nvSpPr>
          <p:cNvPr id="2169" name="Google Shape;2169;p39"/>
          <p:cNvSpPr txBox="1"/>
          <p:nvPr>
            <p:ph idx="4294967295" type="title"/>
          </p:nvPr>
        </p:nvSpPr>
        <p:spPr>
          <a:xfrm>
            <a:off x="6678724" y="3370381"/>
            <a:ext cx="18531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ic Sans MS"/>
                <a:ea typeface="Comic Sans MS"/>
                <a:cs typeface="Comic Sans MS"/>
                <a:sym typeface="Comic Sans MS"/>
              </a:rPr>
              <a:t>Python </a:t>
            </a:r>
            <a:endParaRPr b="1"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ic Sans MS"/>
                <a:ea typeface="Comic Sans MS"/>
                <a:cs typeface="Comic Sans MS"/>
                <a:sym typeface="Comic Sans MS"/>
              </a:rPr>
              <a:t>Jupyter </a:t>
            </a:r>
            <a:endParaRPr b="1"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ic Sans MS"/>
                <a:ea typeface="Comic Sans MS"/>
                <a:cs typeface="Comic Sans MS"/>
                <a:sym typeface="Comic Sans MS"/>
              </a:rPr>
              <a:t>Word and powerpoint  </a:t>
            </a:r>
            <a:endParaRPr b="1"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0" name="Google Shape;2170;p39"/>
          <p:cNvSpPr txBox="1"/>
          <p:nvPr>
            <p:ph idx="4294967295" type="title"/>
          </p:nvPr>
        </p:nvSpPr>
        <p:spPr>
          <a:xfrm>
            <a:off x="6678725" y="1397014"/>
            <a:ext cx="18531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ic Sans MS"/>
                <a:ea typeface="Comic Sans MS"/>
                <a:cs typeface="Comic Sans MS"/>
                <a:sym typeface="Comic Sans MS"/>
              </a:rPr>
              <a:t> Panads  Datetime  Matplotlib</a:t>
            </a:r>
            <a:endParaRPr b="1"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71" name="Google Shape;2171;p39"/>
          <p:cNvSpPr txBox="1"/>
          <p:nvPr>
            <p:ph idx="4294967295" type="title"/>
          </p:nvPr>
        </p:nvSpPr>
        <p:spPr>
          <a:xfrm>
            <a:off x="974951" y="2422025"/>
            <a:ext cx="1667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Tools </a:t>
            </a:r>
            <a:endParaRPr sz="1800"/>
          </a:p>
        </p:txBody>
      </p:sp>
      <p:sp>
        <p:nvSpPr>
          <p:cNvPr id="2172" name="Google Shape;2172;p39"/>
          <p:cNvSpPr/>
          <p:nvPr/>
        </p:nvSpPr>
        <p:spPr>
          <a:xfrm>
            <a:off x="2651177" y="1922125"/>
            <a:ext cx="379139" cy="1908826"/>
          </a:xfrm>
          <a:custGeom>
            <a:rect b="b" l="l" r="r" t="t"/>
            <a:pathLst>
              <a:path extrusionOk="0" h="61995" w="23711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7" name="Google Shape;2177;p40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40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40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May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80" name="Google Shape;2180;p40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June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181" name="Google Shape;2181;p40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40"/>
          <p:cNvSpPr txBox="1"/>
          <p:nvPr/>
        </p:nvSpPr>
        <p:spPr>
          <a:xfrm>
            <a:off x="4860958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July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183" name="Google Shape;2183;p40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40"/>
          <p:cNvSpPr txBox="1"/>
          <p:nvPr/>
        </p:nvSpPr>
        <p:spPr>
          <a:xfrm>
            <a:off x="6838434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August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85" name="Google Shape;2185;p40"/>
          <p:cNvSpPr/>
          <p:nvPr/>
        </p:nvSpPr>
        <p:spPr>
          <a:xfrm>
            <a:off x="2160024" y="2303975"/>
            <a:ext cx="953114" cy="90050"/>
          </a:xfrm>
          <a:custGeom>
            <a:rect b="b" l="l" r="r" t="t"/>
            <a:pathLst>
              <a:path extrusionOk="0" h="3602" w="44039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6" name="Google Shape;2186;p40"/>
          <p:cNvSpPr txBox="1"/>
          <p:nvPr/>
        </p:nvSpPr>
        <p:spPr>
          <a:xfrm>
            <a:off x="3609000" y="119485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2021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87" name="Google Shape;2187;p40"/>
          <p:cNvSpPr/>
          <p:nvPr/>
        </p:nvSpPr>
        <p:spPr>
          <a:xfrm>
            <a:off x="4084650" y="2312375"/>
            <a:ext cx="890850" cy="33625"/>
          </a:xfrm>
          <a:custGeom>
            <a:rect b="b" l="l" r="r" t="t"/>
            <a:pathLst>
              <a:path extrusionOk="0" h="1345" w="35634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8" name="Google Shape;2188;p40"/>
          <p:cNvSpPr/>
          <p:nvPr/>
        </p:nvSpPr>
        <p:spPr>
          <a:xfrm>
            <a:off x="6026050" y="2278750"/>
            <a:ext cx="958100" cy="25225"/>
          </a:xfrm>
          <a:custGeom>
            <a:rect b="b" l="l" r="r" t="t"/>
            <a:pathLst>
              <a:path extrusionOk="0" h="1009" w="38324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9" name="Google Shape;2189;p4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90" name="Google Shape;2190;p40"/>
          <p:cNvSpPr txBox="1"/>
          <p:nvPr/>
        </p:nvSpPr>
        <p:spPr>
          <a:xfrm>
            <a:off x="933173" y="31013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b="0" i="0" sz="3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40"/>
          <p:cNvSpPr txBox="1"/>
          <p:nvPr/>
        </p:nvSpPr>
        <p:spPr>
          <a:xfrm>
            <a:off x="933173" y="39748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b="0" i="0" sz="3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2" name="Google Shape;2192;p40"/>
          <p:cNvSpPr/>
          <p:nvPr/>
        </p:nvSpPr>
        <p:spPr>
          <a:xfrm>
            <a:off x="1725708" y="3251150"/>
            <a:ext cx="89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Station </a:t>
            </a:r>
            <a:endParaRPr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93" name="Google Shape;2193;p40"/>
          <p:cNvSpPr/>
          <p:nvPr/>
        </p:nvSpPr>
        <p:spPr>
          <a:xfrm>
            <a:off x="1725708" y="4124700"/>
            <a:ext cx="89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Entries</a:t>
            </a:r>
            <a:endParaRPr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94" name="Google Shape;2194;p40"/>
          <p:cNvSpPr/>
          <p:nvPr/>
        </p:nvSpPr>
        <p:spPr>
          <a:xfrm>
            <a:off x="5087330" y="3251150"/>
            <a:ext cx="1816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Date and Time </a:t>
            </a:r>
            <a:endParaRPr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95" name="Google Shape;2195;p40"/>
          <p:cNvSpPr txBox="1"/>
          <p:nvPr/>
        </p:nvSpPr>
        <p:spPr>
          <a:xfrm>
            <a:off x="4216798" y="312632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b="0" i="0" sz="3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0" name="Google Shape;220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6050340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9075" y="1471575"/>
            <a:ext cx="4390076" cy="3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41"/>
          <p:cNvSpPr/>
          <p:nvPr/>
        </p:nvSpPr>
        <p:spPr>
          <a:xfrm>
            <a:off x="1118780" y="1463763"/>
            <a:ext cx="1816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A5D"/>
                </a:solidFill>
                <a:latin typeface="Aref Ruqaa"/>
                <a:ea typeface="Aref Ruqaa"/>
                <a:cs typeface="Aref Ruqaa"/>
                <a:sym typeface="Aref Ruqaa"/>
              </a:rPr>
              <a:t>Ambiguous</a:t>
            </a:r>
            <a:endParaRPr b="1" i="0" sz="2200" u="none" cap="none" strike="noStrike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2206" name="Google Shape;2206;p41"/>
          <p:cNvSpPr/>
          <p:nvPr/>
        </p:nvSpPr>
        <p:spPr>
          <a:xfrm>
            <a:off x="1118780" y="2284400"/>
            <a:ext cx="1816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A5D"/>
                </a:solidFill>
                <a:latin typeface="Aref Ruqaa"/>
                <a:ea typeface="Aref Ruqaa"/>
                <a:cs typeface="Aref Ruqaa"/>
                <a:sym typeface="Aref Ruqaa"/>
              </a:rPr>
              <a:t>Unclear</a:t>
            </a:r>
            <a:endParaRPr b="1" i="0" sz="2200" u="none" cap="none" strike="noStrike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2207" name="Google Shape;2207;p41"/>
          <p:cNvSpPr/>
          <p:nvPr/>
        </p:nvSpPr>
        <p:spPr>
          <a:xfrm>
            <a:off x="1118780" y="3101588"/>
            <a:ext cx="1816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A5D"/>
                </a:solidFill>
                <a:latin typeface="Aref Ruqaa"/>
                <a:ea typeface="Aref Ruqaa"/>
                <a:cs typeface="Aref Ruqaa"/>
                <a:sym typeface="Aref Ruqaa"/>
              </a:rPr>
              <a:t>Unreadable </a:t>
            </a:r>
            <a:endParaRPr b="1" i="0" sz="2200" u="none" cap="none" strike="noStrike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pic>
        <p:nvPicPr>
          <p:cNvPr id="2208" name="Google Shape;2208;p41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801297" y="3417755"/>
            <a:ext cx="1244674" cy="99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41"/>
          <p:cNvSpPr/>
          <p:nvPr/>
        </p:nvSpPr>
        <p:spPr>
          <a:xfrm flipH="1" rot="10800000">
            <a:off x="3140900" y="3752362"/>
            <a:ext cx="565465" cy="379450"/>
          </a:xfrm>
          <a:custGeom>
            <a:rect b="b" l="l" r="r" t="t"/>
            <a:pathLst>
              <a:path extrusionOk="0" h="8203" w="1161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37" y="801186"/>
            <a:ext cx="5481625" cy="39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4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091822" y="2118071"/>
            <a:ext cx="1219051" cy="1091348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42"/>
          <p:cNvSpPr/>
          <p:nvPr/>
        </p:nvSpPr>
        <p:spPr>
          <a:xfrm>
            <a:off x="7424434" y="2455523"/>
            <a:ext cx="553826" cy="416466"/>
          </a:xfrm>
          <a:custGeom>
            <a:rect b="b" l="l" r="r" t="t"/>
            <a:pathLst>
              <a:path extrusionOk="0" h="8203" w="1161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7" name="Google Shape;22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221" y="3658946"/>
            <a:ext cx="2578400" cy="11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43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3" name="Google Shape;2223;p43"/>
          <p:cNvPicPr preferRelativeResize="0"/>
          <p:nvPr/>
        </p:nvPicPr>
        <p:blipFill rotWithShape="1">
          <a:blip r:embed="rId3">
            <a:alphaModFix/>
          </a:blip>
          <a:srcRect b="0" l="651" r="641" t="0"/>
          <a:stretch/>
        </p:blipFill>
        <p:spPr>
          <a:xfrm>
            <a:off x="616650" y="304074"/>
            <a:ext cx="8251874" cy="34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43"/>
          <p:cNvSpPr/>
          <p:nvPr/>
        </p:nvSpPr>
        <p:spPr>
          <a:xfrm rot="-5400000">
            <a:off x="4526911" y="202286"/>
            <a:ext cx="644702" cy="7259924"/>
          </a:xfrm>
          <a:custGeom>
            <a:rect b="b" l="l" r="r" t="t"/>
            <a:pathLst>
              <a:path extrusionOk="0" h="61995" w="23711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5" name="Google Shape;2225;p43"/>
          <p:cNvSpPr/>
          <p:nvPr/>
        </p:nvSpPr>
        <p:spPr>
          <a:xfrm>
            <a:off x="2892957" y="4222100"/>
            <a:ext cx="3912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A5D"/>
                </a:solidFill>
                <a:latin typeface="Aref Ruqaa"/>
                <a:ea typeface="Aref Ruqaa"/>
                <a:cs typeface="Aref Ruqaa"/>
                <a:sym typeface="Aref Ruqaa"/>
              </a:rPr>
              <a:t>Date from May to Aug</a:t>
            </a:r>
            <a:endParaRPr b="1" i="0" sz="2200" u="none" cap="none" strike="noStrike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44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1" name="Google Shape;22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650" y="304074"/>
            <a:ext cx="8251874" cy="34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44"/>
          <p:cNvSpPr/>
          <p:nvPr/>
        </p:nvSpPr>
        <p:spPr>
          <a:xfrm rot="-5400000">
            <a:off x="4526911" y="202286"/>
            <a:ext cx="644702" cy="7259924"/>
          </a:xfrm>
          <a:custGeom>
            <a:rect b="b" l="l" r="r" t="t"/>
            <a:pathLst>
              <a:path extrusionOk="0" h="61995" w="23711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3" name="Google Shape;2233;p44"/>
          <p:cNvSpPr/>
          <p:nvPr/>
        </p:nvSpPr>
        <p:spPr>
          <a:xfrm>
            <a:off x="2892957" y="4222100"/>
            <a:ext cx="3912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A5D"/>
                </a:solidFill>
                <a:latin typeface="Aref Ruqaa"/>
                <a:ea typeface="Aref Ruqaa"/>
                <a:cs typeface="Aref Ruqaa"/>
                <a:sym typeface="Aref Ruqaa"/>
              </a:rPr>
              <a:t>Date from May to Aug</a:t>
            </a:r>
            <a:endParaRPr b="1" i="0" sz="2200" u="none" cap="none" strike="noStrike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